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16" r:id="rId5"/>
    <p:sldId id="409" r:id="rId6"/>
    <p:sldId id="378" r:id="rId7"/>
    <p:sldId id="417" r:id="rId8"/>
    <p:sldId id="320" r:id="rId9"/>
    <p:sldId id="411" r:id="rId10"/>
    <p:sldId id="305" r:id="rId11"/>
  </p:sldIdLst>
  <p:sldSz cx="12192000" cy="6858000"/>
  <p:notesSz cx="12192000" cy="6858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932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Long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——WWW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352800" y="5132070"/>
            <a:ext cx="5334635" cy="4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dirty="0" err="1"/>
              <a:t>Code:</a:t>
            </a:r>
            <a:r>
              <a:rPr lang="en-US" altLang="zh-CN" dirty="0"/>
              <a:t>https://github.com/Mathews-Tom/LightPROF</a:t>
            </a:r>
            <a:endParaRPr lang="en-US" altLang="zh-CN" dirty="0"/>
          </a:p>
        </p:txBody>
      </p:sp>
      <p:sp>
        <p:nvSpPr>
          <p:cNvPr id="27" name="文本框 26"/>
          <p:cNvSpPr txBox="1"/>
          <p:nvPr/>
        </p:nvSpPr>
        <p:spPr>
          <a:xfrm>
            <a:off x="565150" y="1475105"/>
            <a:ext cx="112966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LightPROF: A Lightweight Reasoning Framework for Large Language Model on Knowledge Graph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0600" y="2667000"/>
            <a:ext cx="10239375" cy="20916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962400" y="956310"/>
            <a:ext cx="42805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362200" y="2286000"/>
            <a:ext cx="8152130" cy="5156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1) </a:t>
            </a:r>
            <a:r>
              <a:rPr lang="en-US" altLang="zh-CN" sz="2000" dirty="0">
                <a:solidFill>
                  <a:schemeClr val="tx1"/>
                </a:solidFill>
              </a:rPr>
              <a:t>LLM updates knowledge </a:t>
            </a:r>
            <a:r>
              <a:rPr lang="en-US" altLang="zh-CN" sz="2000" b="1" dirty="0">
                <a:solidFill>
                  <a:schemeClr val="tx1"/>
                </a:solidFill>
              </a:rPr>
              <a:t>slowly </a:t>
            </a:r>
            <a:r>
              <a:rPr lang="en-US" altLang="zh-CN" sz="2000" dirty="0">
                <a:solidFill>
                  <a:schemeClr val="tx1"/>
                </a:solidFill>
              </a:rPr>
              <a:t>in knowledge graph Q &amp; A. 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36800" y="2895600"/>
            <a:ext cx="7811135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000" dirty="0">
                <a:sym typeface="+mn-ea"/>
              </a:rPr>
              <a:t>2) LLM does not effectively </a:t>
            </a:r>
            <a:r>
              <a:rPr lang="en-US" altLang="zh-CN" sz="2000" b="1" dirty="0">
                <a:sym typeface="+mn-ea"/>
              </a:rPr>
              <a:t>use KG structure</a:t>
            </a:r>
            <a:r>
              <a:rPr lang="en-US" altLang="zh-CN" sz="2000" dirty="0">
                <a:sym typeface="+mn-ea"/>
              </a:rPr>
              <a:t> information. 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62200" y="3556635"/>
            <a:ext cx="81832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000" dirty="0">
                <a:sym typeface="+mn-ea"/>
              </a:rPr>
              <a:t>3) The problem of </a:t>
            </a:r>
            <a:r>
              <a:rPr lang="en-US" altLang="zh-CN" sz="2000" b="1" dirty="0">
                <a:sym typeface="+mn-ea"/>
              </a:rPr>
              <a:t>high resource consumption</a:t>
            </a:r>
            <a:endParaRPr lang="en-US" altLang="zh-CN" sz="2000" b="1" dirty="0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3920" y="4876800"/>
            <a:ext cx="10570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The aim is to design a </a:t>
            </a:r>
            <a:r>
              <a:rPr lang="en-US" altLang="zh-CN" sz="2000" b="1"/>
              <a:t>lightweight </a:t>
            </a:r>
            <a:r>
              <a:rPr lang="en-US" altLang="zh-CN" sz="2000"/>
              <a:t>and </a:t>
            </a:r>
            <a:r>
              <a:rPr lang="en-US" altLang="zh-CN" sz="2000" b="1"/>
              <a:t>efficient </a:t>
            </a:r>
            <a:r>
              <a:rPr lang="en-US" altLang="zh-CN" sz="2000"/>
              <a:t>framework so that small-scale LLM can combine knowledge graphs to complete reasoning with </a:t>
            </a:r>
            <a:r>
              <a:rPr lang="en-US" altLang="zh-CN" sz="2000" b="1"/>
              <a:t>low cost and high precision</a:t>
            </a:r>
            <a:r>
              <a:rPr lang="en-US" altLang="zh-CN" sz="2000"/>
              <a:t>.</a:t>
            </a:r>
            <a:endParaRPr lang="en-US" altLang="zh-CN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1591310"/>
            <a:ext cx="5547360" cy="48310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7160" y="1828800"/>
            <a:ext cx="5520055" cy="4026535"/>
          </a:xfrm>
          <a:prstGeom prst="rect">
            <a:avLst/>
          </a:prstGeom>
        </p:spPr>
      </p:pic>
      <p:sp>
        <p:nvSpPr>
          <p:cNvPr id="27" name="右箭头 26"/>
          <p:cNvSpPr/>
          <p:nvPr/>
        </p:nvSpPr>
        <p:spPr>
          <a:xfrm rot="1260000">
            <a:off x="5715635" y="2819400"/>
            <a:ext cx="802005" cy="381000"/>
          </a:xfrm>
          <a:prstGeom prst="rightArrow">
            <a:avLst/>
          </a:prstGeom>
          <a:solidFill>
            <a:srgbClr val="A7C7D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1828800"/>
            <a:ext cx="4627245" cy="40919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7420" y="1524000"/>
            <a:ext cx="5234940" cy="8153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6600" y="2286000"/>
            <a:ext cx="4183380" cy="4343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1300" y="2779395"/>
            <a:ext cx="4632960" cy="6781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3554730"/>
            <a:ext cx="4747260" cy="411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4200" y="4114800"/>
            <a:ext cx="4290060" cy="38862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4655820"/>
            <a:ext cx="4953000" cy="3962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20840" y="5203190"/>
            <a:ext cx="4480560" cy="38862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8285" y="5562600"/>
            <a:ext cx="5895975" cy="1078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650" y="1828800"/>
            <a:ext cx="10618470" cy="4185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1524000"/>
            <a:ext cx="4526280" cy="50063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1600200"/>
            <a:ext cx="4736465" cy="19697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4114800"/>
            <a:ext cx="5036185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9040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667000"/>
            <a:ext cx="5496560" cy="20427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2590800"/>
            <a:ext cx="5009515" cy="21151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3047</Words>
  <Application>WPS 演示</Application>
  <PresentationFormat>宽屏</PresentationFormat>
  <Paragraphs>176</Paragraphs>
  <Slides>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Saturday Sans Regular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 </cp:lastModifiedBy>
  <cp:revision>490</cp:revision>
  <dcterms:created xsi:type="dcterms:W3CDTF">2023-09-17T03:47:00Z</dcterms:created>
  <dcterms:modified xsi:type="dcterms:W3CDTF">2025-11-14T02:34:28Z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2023-09-29T00:00:00Z</vt:filetime>
  </property>
  <property fmtid="{D5CDD505-2E9C-101B-9397-08002B2CF9AE}" pid="5" name="ICV">
    <vt:lpwstr>67510F68E3064DBD936EECFD77DBFFE6_13</vt:lpwstr>
  </property>
  <property fmtid="{D5CDD505-2E9C-101B-9397-08002B2CF9AE}" pid="6" name="KSOProductBuildVer">
    <vt:lpwstr>2052-12.1.0.23542</vt:lpwstr>
  </property>
</Properties>
</file>